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sldIdLst>
    <p:sldId id="256" r:id="rId6"/>
    <p:sldId id="268" r:id="rId7"/>
    <p:sldId id="257" r:id="rId8"/>
    <p:sldId id="258" r:id="rId9"/>
    <p:sldId id="261" r:id="rId10"/>
    <p:sldId id="259" r:id="rId11"/>
    <p:sldId id="262" r:id="rId12"/>
    <p:sldId id="260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0BE9F6E-6752-4FE1-961A-2EF79F2911E4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E76481-C93E-4CD4-86A5-841D1EA67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D1C65-A8DE-4CA7-B1A3-A6E053DB31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76481-C93E-4CD4-86A5-841D1EA677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5240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3BE589-1FB1-42E0-B3AC-C570CD8FA6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37E81-CFD8-4028-B9FE-40DD6548C5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00025"/>
            <a:ext cx="1828800" cy="5819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200025"/>
            <a:ext cx="5334000" cy="5819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FBCFF-0ABE-425C-95D5-19DBCCB6C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5126-EDAA-4FCA-A377-8971917217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4CD0B-FA8F-416C-B4E0-8BFCF24A0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6764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764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12770-E431-4E41-9409-EC3231E20E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3FE6D-42F8-4FBE-8671-0B9415BF2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F759E-2580-4C75-AA20-3E4DED8877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F34FF-A9D4-4C2A-B9F1-608049732D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1A5B9-CB5A-4CD5-AE82-4D83568A3C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3BC0C-B881-4D2E-9EAA-19B50A096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00025"/>
            <a:ext cx="73009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676400"/>
            <a:ext cx="7315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3056CA9-4F4A-4BDA-98E4-566A1A55F1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5TNGWuaFJ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eedm@butlertech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ms.butlertech.org/section/content/Default.asp?WCI=pgDisplay&amp;WCU=CRSCNT&amp;ENTRY_ID=46584BAC03D24ED7B858ED047D839EF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0"/>
            <a:ext cx="8610600" cy="990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Butler Tech Blended Learning Plan: A Model for Supporting Teacher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7848600" cy="838200"/>
          </a:xfrm>
        </p:spPr>
        <p:txBody>
          <a:bodyPr/>
          <a:lstStyle/>
          <a:p>
            <a:r>
              <a:rPr lang="en-US" dirty="0" smtClean="0"/>
              <a:t>VSS iNacol 2010</a:t>
            </a:r>
          </a:p>
          <a:p>
            <a:r>
              <a:rPr lang="en-US" dirty="0" smtClean="0"/>
              <a:t>Presenters: Megan Reed, Erin Schilling, Shannon Duff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Example: Online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Person Pre and Post Fitness Assessment</a:t>
            </a:r>
          </a:p>
          <a:p>
            <a:endParaRPr lang="en-US" dirty="0" smtClean="0"/>
          </a:p>
          <a:p>
            <a:r>
              <a:rPr lang="en-US" dirty="0" smtClean="0"/>
              <a:t>Trifit Polar Software </a:t>
            </a:r>
          </a:p>
          <a:p>
            <a:endParaRPr lang="en-US" dirty="0" smtClean="0"/>
          </a:p>
          <a:p>
            <a:r>
              <a:rPr lang="en-US" dirty="0" smtClean="0"/>
              <a:t>Individualized Work Out Plan</a:t>
            </a:r>
          </a:p>
          <a:p>
            <a:endParaRPr lang="en-US" dirty="0" smtClean="0"/>
          </a:p>
          <a:p>
            <a:r>
              <a:rPr lang="en-US" dirty="0" smtClean="0"/>
              <a:t>220 Minutes Per Week</a:t>
            </a:r>
          </a:p>
          <a:p>
            <a:endParaRPr lang="en-US" dirty="0" smtClean="0"/>
          </a:p>
          <a:p>
            <a:r>
              <a:rPr lang="en-US" dirty="0" smtClean="0"/>
              <a:t>New Additions: Wii Fit, Wii Biggest Loser, Just Dance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in Action - OAA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7315200" cy="5105400"/>
          </a:xfrm>
        </p:spPr>
        <p:txBody>
          <a:bodyPr/>
          <a:lstStyle/>
          <a:p>
            <a:r>
              <a:rPr lang="en-US" dirty="0" smtClean="0"/>
              <a:t>Creative arts-focused alternative career technical high school with 116 students from 14 different area high schools</a:t>
            </a:r>
          </a:p>
          <a:p>
            <a:r>
              <a:rPr lang="en-US" dirty="0" smtClean="0"/>
              <a:t>“Blowing up the schedule”</a:t>
            </a:r>
          </a:p>
          <a:p>
            <a:r>
              <a:rPr lang="en-US" dirty="0" smtClean="0"/>
              <a:t>Weekly Advisory</a:t>
            </a:r>
          </a:p>
          <a:p>
            <a:r>
              <a:rPr lang="en-US" dirty="0" smtClean="0"/>
              <a:t>Online learning objects for arts courses</a:t>
            </a:r>
          </a:p>
          <a:p>
            <a:r>
              <a:rPr lang="en-US" dirty="0" smtClean="0"/>
              <a:t>Incorporating academic support in school day through tutors, supports from academic teachers and anywhere else we can find it</a:t>
            </a:r>
          </a:p>
          <a:p>
            <a:r>
              <a:rPr lang="en-US" dirty="0" smtClean="0"/>
              <a:t>Long term goal: move to blended project-based work in the arts that incorporates the academic content</a:t>
            </a:r>
          </a:p>
          <a:p>
            <a:r>
              <a:rPr lang="en-US" dirty="0" smtClean="0">
                <a:hlinkClick r:id="rId3"/>
              </a:rPr>
              <a:t>OAA  Video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8000" dirty="0" smtClean="0"/>
              <a:t>What are your questions?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Shannon Duff, Online PE Instructor</a:t>
            </a:r>
          </a:p>
          <a:p>
            <a:pPr lvl="1"/>
            <a:r>
              <a:rPr lang="en-US" dirty="0" smtClean="0"/>
              <a:t>duffs@butlertech.org</a:t>
            </a:r>
          </a:p>
          <a:p>
            <a:r>
              <a:rPr lang="en-US" dirty="0" smtClean="0"/>
              <a:t>Megan Reed, Curriculum Specialist </a:t>
            </a:r>
          </a:p>
          <a:p>
            <a:pPr lvl="1"/>
            <a:r>
              <a:rPr lang="en-US" dirty="0" smtClean="0">
                <a:hlinkClick r:id="rId3"/>
              </a:rPr>
              <a:t>reedm@butlertech.org</a:t>
            </a:r>
            <a:endParaRPr lang="en-US" dirty="0" smtClean="0"/>
          </a:p>
          <a:p>
            <a:pPr lvl="1"/>
            <a:r>
              <a:rPr lang="en-US" dirty="0" smtClean="0"/>
              <a:t>Twitter: </a:t>
            </a:r>
            <a:r>
              <a:rPr lang="en-US" dirty="0" err="1" smtClean="0"/>
              <a:t>FCSOnline</a:t>
            </a:r>
            <a:endParaRPr lang="en-US" dirty="0" smtClean="0"/>
          </a:p>
          <a:p>
            <a:r>
              <a:rPr lang="en-US" dirty="0" smtClean="0"/>
              <a:t>Erin Schilling, OAA Supervisor</a:t>
            </a:r>
          </a:p>
          <a:p>
            <a:pPr lvl="1"/>
            <a:r>
              <a:rPr lang="en-US" dirty="0" smtClean="0"/>
              <a:t>schillinge@butlertech.org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Butler Tech</a:t>
            </a:r>
            <a:r>
              <a:rPr lang="en-US" b="0" dirty="0" smtClean="0"/>
              <a:t>nology and Career Development Schools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Career – Technical School for Secondary and Adult Students</a:t>
            </a:r>
          </a:p>
          <a:p>
            <a:r>
              <a:rPr lang="en-US" dirty="0" smtClean="0"/>
              <a:t>3 Main Campuses</a:t>
            </a:r>
          </a:p>
          <a:p>
            <a:r>
              <a:rPr lang="en-US" dirty="0" smtClean="0"/>
              <a:t>4 Options Academies </a:t>
            </a:r>
          </a:p>
          <a:p>
            <a:r>
              <a:rPr lang="en-US" dirty="0" smtClean="0"/>
              <a:t>Online High School</a:t>
            </a:r>
          </a:p>
          <a:p>
            <a:r>
              <a:rPr lang="en-US" dirty="0" smtClean="0"/>
              <a:t>10 Associate School Districts</a:t>
            </a:r>
          </a:p>
          <a:p>
            <a:r>
              <a:rPr lang="en-US" dirty="0" smtClean="0"/>
              <a:t>30,000 adult and secondary students in 2009</a:t>
            </a:r>
          </a:p>
          <a:p>
            <a:r>
              <a:rPr lang="en-US" dirty="0" smtClean="0"/>
              <a:t>Academics and Career Tech on campus</a:t>
            </a:r>
          </a:p>
          <a:p>
            <a:r>
              <a:rPr lang="en-US" dirty="0" smtClean="0"/>
              <a:t>Utilize the ANGEL LMS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Blended Learning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 1: Introduction to Teaching in a Blended Environment </a:t>
            </a:r>
          </a:p>
          <a:p>
            <a:r>
              <a:rPr lang="en-US" dirty="0" smtClean="0"/>
              <a:t>Level 2: Venturing Into Teaching in a Blended Environment</a:t>
            </a:r>
          </a:p>
          <a:p>
            <a:r>
              <a:rPr lang="en-US" dirty="0" smtClean="0"/>
              <a:t>Level 3: Blended Learning: Full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Training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will: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able to define blended learning.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different blended learning configurations.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learn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effectively integrate technology into lessons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basic understanding of using ANGEL.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Training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Virtual Tour</a:t>
            </a:r>
            <a:endParaRPr lang="en-U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Training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will: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online lessons.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teach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unit in a blended setting.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a mentor to plan for full implementation.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Training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Teach a unit in a blended setting.</a:t>
            </a:r>
          </a:p>
          <a:p>
            <a:pPr lvl="0"/>
            <a:r>
              <a:rPr lang="en-US" dirty="0" smtClean="0"/>
              <a:t>Work with a mentor to plan for full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 Training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will: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blended learning into a course they teach.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a cohort group while implementing blended learning for support.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 Training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Implementation</a:t>
            </a:r>
          </a:p>
          <a:p>
            <a:r>
              <a:rPr lang="en-US" dirty="0" smtClean="0"/>
              <a:t>Mentor</a:t>
            </a:r>
          </a:p>
          <a:p>
            <a:r>
              <a:rPr lang="en-US" dirty="0" smtClean="0"/>
              <a:t>Ongoing PD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88566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TP010288566</AuthoringAssetId>
    <AssetId xmlns="145c5697-5eb5-440b-b2f1-a8273fb59250">TS010288566</AssetId>
  </documentManagement>
</p:properties>
</file>

<file path=customXml/itemProps1.xml><?xml version="1.0" encoding="utf-8"?>
<ds:datastoreItem xmlns:ds="http://schemas.openxmlformats.org/officeDocument/2006/customXml" ds:itemID="{264906A8-9F67-4FDE-B611-C31E2AD808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D1052BE-534B-4BD3-ADC0-703FF405CC0F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E7696C3-F45D-441E-93D6-B95F6049E3F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BCA48A2-DF9F-4CF4-AC36-DF11A2DBB8D6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TS010288566</Template>
  <TotalTime>376</TotalTime>
  <Words>385</Words>
  <Application>Microsoft Office PowerPoint</Application>
  <PresentationFormat>On-screen Show (4:3)</PresentationFormat>
  <Paragraphs>82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TS010288566</vt:lpstr>
      <vt:lpstr>The Butler Tech Blended Learning Plan: A Model for Supporting Teacher Development</vt:lpstr>
      <vt:lpstr>Butler Technology and Career Development Schools</vt:lpstr>
      <vt:lpstr>Blended Learning Training</vt:lpstr>
      <vt:lpstr>Level 1 Training Goals</vt:lpstr>
      <vt:lpstr>Level 1 Training Overview</vt:lpstr>
      <vt:lpstr>Level 2 Training Goals</vt:lpstr>
      <vt:lpstr>Level 2 Training Overview</vt:lpstr>
      <vt:lpstr>Level 3 Training Goals</vt:lpstr>
      <vt:lpstr>Level 3 Training Overview</vt:lpstr>
      <vt:lpstr>Blended Example: Online PE</vt:lpstr>
      <vt:lpstr>Blended in Action - OAA</vt:lpstr>
      <vt:lpstr>Q&amp;A Time</vt:lpstr>
      <vt:lpstr>Contact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Butler Tech Blended Learning Plan: A Model for Supporting Teacher Development</dc:title>
  <dc:creator>student</dc:creator>
  <cp:lastModifiedBy>student</cp:lastModifiedBy>
  <cp:revision>33</cp:revision>
  <dcterms:created xsi:type="dcterms:W3CDTF">2010-11-10T15:32:22Z</dcterms:created>
  <dcterms:modified xsi:type="dcterms:W3CDTF">2010-11-16T20:31:20Z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TPInstallLocation">
    <vt:lpwstr>{My Templates}</vt:lpwstr>
  </property>
  <property fmtid="{D5CDD505-2E9C-101B-9397-08002B2CF9AE}" pid="4" name="PrimaryImageGen">
    <vt:lpwstr>true</vt:lpwstr>
  </property>
  <property fmtid="{D5CDD505-2E9C-101B-9397-08002B2CF9AE}" pid="5" name="AssetType">
    <vt:lpwstr>TP</vt:lpwstr>
  </property>
  <property fmtid="{D5CDD505-2E9C-101B-9397-08002B2CF9AE}" pid="6" name="BugNumber">
    <vt:lpwstr>191</vt:lpwstr>
  </property>
  <property fmtid="{D5CDD505-2E9C-101B-9397-08002B2CF9AE}" pid="7" name="TPCommandLine">
    <vt:lpwstr>{PP} /n {FilePath}</vt:lpwstr>
  </property>
  <property fmtid="{D5CDD505-2E9C-101B-9397-08002B2CF9AE}" pid="8" name="TemplateStatus">
    <vt:lpwstr>Complete</vt:lpwstr>
  </property>
  <property fmtid="{D5CDD505-2E9C-101B-9397-08002B2CF9AE}" pid="9" name="TPAppVersion">
    <vt:lpwstr>11</vt:lpwstr>
  </property>
  <property fmtid="{D5CDD505-2E9C-101B-9397-08002B2CF9AE}" pid="10" name="ContentTypeId">
    <vt:lpwstr>0x0101006025706CF4CD034688BEBAE97A2E701D020200C3831ACA17D8814887A164412888521E</vt:lpwstr>
  </property>
  <property fmtid="{D5CDD505-2E9C-101B-9397-08002B2CF9AE}" pid="11" name="IsDeleted">
    <vt:lpwstr>false</vt:lpwstr>
  </property>
  <property fmtid="{D5CDD505-2E9C-101B-9397-08002B2CF9AE}" pid="12" name="Milestone">
    <vt:lpwstr>0</vt:lpwstr>
  </property>
  <property fmtid="{D5CDD505-2E9C-101B-9397-08002B2CF9AE}" pid="13" name="APAuthor">
    <vt:lpwstr>191</vt:lpwstr>
  </property>
  <property fmtid="{D5CDD505-2E9C-101B-9397-08002B2CF9AE}" pid="14" name="TrustLevel">
    <vt:lpwstr>Microsoft Managed Content</vt:lpwstr>
  </property>
  <property fmtid="{D5CDD505-2E9C-101B-9397-08002B2CF9AE}" pid="15" name="IsSearchable">
    <vt:lpwstr>false</vt:lpwstr>
  </property>
  <property fmtid="{D5CDD505-2E9C-101B-9397-08002B2CF9AE}" pid="16" name="NumericId">
    <vt:lpwstr>-1</vt:lpwstr>
  </property>
  <property fmtid="{D5CDD505-2E9C-101B-9397-08002B2CF9AE}" pid="17" name="PublishTargets">
    <vt:lpwstr>OfficeOnline</vt:lpwstr>
  </property>
  <property fmtid="{D5CDD505-2E9C-101B-9397-08002B2CF9AE}" pid="18" name="TPFriendlyName">
    <vt:lpwstr>{My Templates}</vt:lpwstr>
  </property>
  <property fmtid="{D5CDD505-2E9C-101B-9397-08002B2CF9AE}" pid="19" name="AssetId">
    <vt:lpwstr>TS010288566</vt:lpwstr>
  </property>
  <property fmtid="{D5CDD505-2E9C-101B-9397-08002B2CF9AE}" pid="20" name="TPLaunchHelpLinkType">
    <vt:lpwstr>Template</vt:lpwstr>
  </property>
  <property fmtid="{D5CDD505-2E9C-101B-9397-08002B2CF9AE}" pid="21" name="OpenTemplate">
    <vt:lpwstr>true</vt:lpwstr>
  </property>
  <property fmtid="{D5CDD505-2E9C-101B-9397-08002B2CF9AE}" pid="22" name="SourceTitle">
    <vt:lpwstr>Learning games design template</vt:lpwstr>
  </property>
  <property fmtid="{D5CDD505-2E9C-101B-9397-08002B2CF9AE}" pid="23" name="TPLaunchHelpLink">
    <vt:lpwstr/>
  </property>
  <property fmtid="{D5CDD505-2E9C-101B-9397-08002B2CF9AE}" pid="24" name="APEditor">
    <vt:lpwstr>92</vt:lpwstr>
  </property>
  <property fmtid="{D5CDD505-2E9C-101B-9397-08002B2CF9AE}" pid="25" name="TPApplication">
    <vt:lpwstr>PowerPoint</vt:lpwstr>
  </property>
  <property fmtid="{D5CDD505-2E9C-101B-9397-08002B2CF9AE}" pid="26" name="Provider">
    <vt:lpwstr>EY010241418</vt:lpwstr>
  </property>
  <property fmtid="{D5CDD505-2E9C-101B-9397-08002B2CF9AE}" pid="27" name="UACurrentWords">
    <vt:lpwstr>0</vt:lpwstr>
  </property>
  <property fmtid="{D5CDD505-2E9C-101B-9397-08002B2CF9AE}" pid="28" name="Applications">
    <vt:lpwstr>64;#PowerPoint 2003;#79;#Template 12;#65;#Microsoft Office PowerPoint 2007</vt:lpwstr>
  </property>
  <property fmtid="{D5CDD505-2E9C-101B-9397-08002B2CF9AE}" pid="29" name="UALocRecommendation">
    <vt:lpwstr>Never Localize</vt:lpwstr>
  </property>
  <property fmtid="{D5CDD505-2E9C-101B-9397-08002B2CF9AE}" pid="30" name="Title">
    <vt:lpwstr>Learning games design template</vt:lpwstr>
  </property>
  <property fmtid="{D5CDD505-2E9C-101B-9397-08002B2CF9AE}" pid="31" name="PublishStatusLookup">
    <vt:lpwstr>261462</vt:lpwstr>
  </property>
  <property fmtid="{D5CDD505-2E9C-101B-9397-08002B2CF9AE}" pid="32" name="APTrustLevel">
    <vt:lpwstr>1.00000000000000</vt:lpwstr>
  </property>
  <property fmtid="{D5CDD505-2E9C-101B-9397-08002B2CF9AE}" pid="33" name="TPClientViewer">
    <vt:lpwstr>Microsoft Office PowerPoint</vt:lpwstr>
  </property>
  <property fmtid="{D5CDD505-2E9C-101B-9397-08002B2CF9AE}" pid="34" name="TPComponent">
    <vt:lpwstr>PPTFiles</vt:lpwstr>
  </property>
  <property fmtid="{D5CDD505-2E9C-101B-9397-08002B2CF9AE}" pid="35" name="TPNamespace">
    <vt:lpwstr>POWERPNT</vt:lpwstr>
  </property>
  <property fmtid="{D5CDD505-2E9C-101B-9397-08002B2CF9AE}" pid="36" name="Content Type">
    <vt:lpwstr>OOFile</vt:lpwstr>
  </property>
  <property fmtid="{D5CDD505-2E9C-101B-9397-08002B2CF9AE}" pid="37" name="AuthoringAssetId">
    <vt:lpwstr>TP010288566</vt:lpwstr>
  </property>
  <property fmtid="{D5CDD505-2E9C-101B-9397-08002B2CF9AE}" pid="38" name="NumericAssetId">
    <vt:lpwstr/>
  </property>
  <property fmtid="{D5CDD505-2E9C-101B-9397-08002B2CF9AE}" pid="39" name="AppVer">
    <vt:lpwstr/>
  </property>
</Properties>
</file>